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693400" cy="7556500"/>
  <p:notesSz cx="6886575" cy="100171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35" userDrawn="1">
          <p15:clr>
            <a:srgbClr val="A4A3A4"/>
          </p15:clr>
        </p15:guide>
        <p15:guide id="2" pos="30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94660"/>
  </p:normalViewPr>
  <p:slideViewPr>
    <p:cSldViewPr>
      <p:cViewPr varScale="1">
        <p:scale>
          <a:sx n="47" d="100"/>
          <a:sy n="47" d="100"/>
        </p:scale>
        <p:origin x="1272" y="43"/>
      </p:cViewPr>
      <p:guideLst>
        <p:guide orient="horz" pos="2035"/>
        <p:guide pos="305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678" y="2342515"/>
            <a:ext cx="9097027" cy="353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5358" y="4231640"/>
            <a:ext cx="749167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55345" y="353819"/>
            <a:ext cx="3152305" cy="500906"/>
          </a:xfrm>
        </p:spPr>
        <p:txBody>
          <a:bodyPr lIns="0" tIns="0" rIns="0" bIns="0"/>
          <a:lstStyle>
            <a:lvl1pPr>
              <a:defRPr sz="3255" b="1" i="0">
                <a:solidFill>
                  <a:srgbClr val="DAAB5F"/>
                </a:solidFill>
                <a:latin typeface="Abydos"/>
                <a:cs typeface="Abydo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55345" y="353819"/>
            <a:ext cx="3152305" cy="500906"/>
          </a:xfrm>
        </p:spPr>
        <p:txBody>
          <a:bodyPr lIns="0" tIns="0" rIns="0" bIns="0"/>
          <a:lstStyle>
            <a:lvl1pPr>
              <a:defRPr sz="3255" b="1" i="0">
                <a:solidFill>
                  <a:srgbClr val="DAAB5F"/>
                </a:solidFill>
                <a:latin typeface="Abydos"/>
                <a:cs typeface="Abydo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5119" y="1737995"/>
            <a:ext cx="465553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11728" y="1737995"/>
            <a:ext cx="465553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55345" y="353819"/>
            <a:ext cx="3152305" cy="500906"/>
          </a:xfrm>
        </p:spPr>
        <p:txBody>
          <a:bodyPr lIns="0" tIns="0" rIns="0" bIns="0"/>
          <a:lstStyle>
            <a:lvl1pPr>
              <a:defRPr sz="3255" b="1" i="0">
                <a:solidFill>
                  <a:srgbClr val="DAAB5F"/>
                </a:solidFill>
                <a:latin typeface="Abydos"/>
                <a:cs typeface="Abydo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55345" y="353819"/>
            <a:ext cx="3152305" cy="353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rgbClr val="DAAB5F"/>
                </a:solidFill>
                <a:latin typeface="Abydos"/>
                <a:cs typeface="Abydo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120" y="1737995"/>
            <a:ext cx="963214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8811" y="7027545"/>
            <a:ext cx="342476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5119" y="7027545"/>
            <a:ext cx="246154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05719" y="7027545"/>
            <a:ext cx="246154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46984">
        <a:defRPr>
          <a:latin typeface="+mn-lt"/>
          <a:ea typeface="+mn-ea"/>
          <a:cs typeface="+mn-cs"/>
        </a:defRPr>
      </a:lvl2pPr>
      <a:lvl3pPr marL="1293967">
        <a:defRPr>
          <a:latin typeface="+mn-lt"/>
          <a:ea typeface="+mn-ea"/>
          <a:cs typeface="+mn-cs"/>
        </a:defRPr>
      </a:lvl3pPr>
      <a:lvl4pPr marL="1940951">
        <a:defRPr>
          <a:latin typeface="+mn-lt"/>
          <a:ea typeface="+mn-ea"/>
          <a:cs typeface="+mn-cs"/>
        </a:defRPr>
      </a:lvl4pPr>
      <a:lvl5pPr marL="2587935">
        <a:defRPr>
          <a:latin typeface="+mn-lt"/>
          <a:ea typeface="+mn-ea"/>
          <a:cs typeface="+mn-cs"/>
        </a:defRPr>
      </a:lvl5pPr>
      <a:lvl6pPr marL="3234919">
        <a:defRPr>
          <a:latin typeface="+mn-lt"/>
          <a:ea typeface="+mn-ea"/>
          <a:cs typeface="+mn-cs"/>
        </a:defRPr>
      </a:lvl6pPr>
      <a:lvl7pPr marL="3881902">
        <a:defRPr>
          <a:latin typeface="+mn-lt"/>
          <a:ea typeface="+mn-ea"/>
          <a:cs typeface="+mn-cs"/>
        </a:defRPr>
      </a:lvl7pPr>
      <a:lvl8pPr marL="4528886">
        <a:defRPr>
          <a:latin typeface="+mn-lt"/>
          <a:ea typeface="+mn-ea"/>
          <a:cs typeface="+mn-cs"/>
        </a:defRPr>
      </a:lvl8pPr>
      <a:lvl9pPr marL="517587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46984">
        <a:defRPr>
          <a:latin typeface="+mn-lt"/>
          <a:ea typeface="+mn-ea"/>
          <a:cs typeface="+mn-cs"/>
        </a:defRPr>
      </a:lvl2pPr>
      <a:lvl3pPr marL="1293967">
        <a:defRPr>
          <a:latin typeface="+mn-lt"/>
          <a:ea typeface="+mn-ea"/>
          <a:cs typeface="+mn-cs"/>
        </a:defRPr>
      </a:lvl3pPr>
      <a:lvl4pPr marL="1940951">
        <a:defRPr>
          <a:latin typeface="+mn-lt"/>
          <a:ea typeface="+mn-ea"/>
          <a:cs typeface="+mn-cs"/>
        </a:defRPr>
      </a:lvl4pPr>
      <a:lvl5pPr marL="2587935">
        <a:defRPr>
          <a:latin typeface="+mn-lt"/>
          <a:ea typeface="+mn-ea"/>
          <a:cs typeface="+mn-cs"/>
        </a:defRPr>
      </a:lvl5pPr>
      <a:lvl6pPr marL="3234919">
        <a:defRPr>
          <a:latin typeface="+mn-lt"/>
          <a:ea typeface="+mn-ea"/>
          <a:cs typeface="+mn-cs"/>
        </a:defRPr>
      </a:lvl6pPr>
      <a:lvl7pPr marL="3881902">
        <a:defRPr>
          <a:latin typeface="+mn-lt"/>
          <a:ea typeface="+mn-ea"/>
          <a:cs typeface="+mn-cs"/>
        </a:defRPr>
      </a:lvl7pPr>
      <a:lvl8pPr marL="4528886">
        <a:defRPr>
          <a:latin typeface="+mn-lt"/>
          <a:ea typeface="+mn-ea"/>
          <a:cs typeface="+mn-cs"/>
        </a:defRPr>
      </a:lvl8pPr>
      <a:lvl9pPr marL="517587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object 136"/>
          <p:cNvSpPr/>
          <p:nvPr/>
        </p:nvSpPr>
        <p:spPr>
          <a:xfrm>
            <a:off x="10087001" y="-425658"/>
            <a:ext cx="255204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98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37" name="object 137"/>
          <p:cNvSpPr/>
          <p:nvPr/>
        </p:nvSpPr>
        <p:spPr>
          <a:xfrm>
            <a:off x="5349161" y="-3584201"/>
            <a:ext cx="0" cy="255204"/>
          </a:xfrm>
          <a:custGeom>
            <a:avLst/>
            <a:gdLst/>
            <a:ahLst/>
            <a:cxnLst/>
            <a:rect l="l" t="t" r="r" b="b"/>
            <a:pathLst>
              <a:path h="180340">
                <a:moveTo>
                  <a:pt x="0" y="0"/>
                </a:moveTo>
                <a:lnTo>
                  <a:pt x="0" y="17998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38" name="object 138"/>
          <p:cNvSpPr/>
          <p:nvPr/>
        </p:nvSpPr>
        <p:spPr>
          <a:xfrm>
            <a:off x="5349161" y="10884010"/>
            <a:ext cx="0" cy="255204"/>
          </a:xfrm>
          <a:custGeom>
            <a:avLst/>
            <a:gdLst/>
            <a:ahLst/>
            <a:cxnLst/>
            <a:rect l="l" t="t" r="r" b="b"/>
            <a:pathLst>
              <a:path h="180340">
                <a:moveTo>
                  <a:pt x="0" y="0"/>
                </a:moveTo>
                <a:lnTo>
                  <a:pt x="0" y="17998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39" name="object 139"/>
          <p:cNvSpPr/>
          <p:nvPr/>
        </p:nvSpPr>
        <p:spPr>
          <a:xfrm>
            <a:off x="9985120" y="10884010"/>
            <a:ext cx="0" cy="255204"/>
          </a:xfrm>
          <a:custGeom>
            <a:avLst/>
            <a:gdLst/>
            <a:ahLst/>
            <a:cxnLst/>
            <a:rect l="l" t="t" r="r" b="b"/>
            <a:pathLst>
              <a:path h="180340">
                <a:moveTo>
                  <a:pt x="0" y="0"/>
                </a:moveTo>
                <a:lnTo>
                  <a:pt x="0" y="17998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40" name="object 140"/>
          <p:cNvSpPr/>
          <p:nvPr/>
        </p:nvSpPr>
        <p:spPr>
          <a:xfrm>
            <a:off x="10087001" y="2376282"/>
            <a:ext cx="255204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98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41" name="object 141"/>
          <p:cNvSpPr/>
          <p:nvPr/>
        </p:nvSpPr>
        <p:spPr>
          <a:xfrm>
            <a:off x="10087001" y="5178240"/>
            <a:ext cx="255204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98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42" name="object 142"/>
          <p:cNvSpPr/>
          <p:nvPr/>
        </p:nvSpPr>
        <p:spPr>
          <a:xfrm>
            <a:off x="10087001" y="7980163"/>
            <a:ext cx="255204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98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43" name="object 143"/>
          <p:cNvSpPr/>
          <p:nvPr/>
        </p:nvSpPr>
        <p:spPr>
          <a:xfrm>
            <a:off x="10087001" y="10782126"/>
            <a:ext cx="255204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98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44" name="object 144"/>
          <p:cNvSpPr/>
          <p:nvPr/>
        </p:nvSpPr>
        <p:spPr>
          <a:xfrm>
            <a:off x="356630" y="10782126"/>
            <a:ext cx="255204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179984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45" name="object 145"/>
          <p:cNvSpPr/>
          <p:nvPr/>
        </p:nvSpPr>
        <p:spPr>
          <a:xfrm>
            <a:off x="713224" y="10884010"/>
            <a:ext cx="0" cy="255204"/>
          </a:xfrm>
          <a:custGeom>
            <a:avLst/>
            <a:gdLst/>
            <a:ahLst/>
            <a:cxnLst/>
            <a:rect l="l" t="t" r="r" b="b"/>
            <a:pathLst>
              <a:path h="180340">
                <a:moveTo>
                  <a:pt x="0" y="0"/>
                </a:moveTo>
                <a:lnTo>
                  <a:pt x="0" y="17998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46" name="object 146"/>
          <p:cNvSpPr/>
          <p:nvPr/>
        </p:nvSpPr>
        <p:spPr>
          <a:xfrm>
            <a:off x="713224" y="-3584201"/>
            <a:ext cx="0" cy="255204"/>
          </a:xfrm>
          <a:custGeom>
            <a:avLst/>
            <a:gdLst/>
            <a:ahLst/>
            <a:cxnLst/>
            <a:rect l="l" t="t" r="r" b="b"/>
            <a:pathLst>
              <a:path h="180340">
                <a:moveTo>
                  <a:pt x="0" y="179984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47" name="object 147"/>
          <p:cNvSpPr/>
          <p:nvPr/>
        </p:nvSpPr>
        <p:spPr>
          <a:xfrm>
            <a:off x="356630" y="-3227617"/>
            <a:ext cx="255204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179984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48" name="object 148"/>
          <p:cNvSpPr/>
          <p:nvPr/>
        </p:nvSpPr>
        <p:spPr>
          <a:xfrm>
            <a:off x="10087001" y="-3227617"/>
            <a:ext cx="255204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98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49" name="object 149"/>
          <p:cNvSpPr/>
          <p:nvPr/>
        </p:nvSpPr>
        <p:spPr>
          <a:xfrm>
            <a:off x="9985120" y="-3584201"/>
            <a:ext cx="0" cy="255204"/>
          </a:xfrm>
          <a:custGeom>
            <a:avLst/>
            <a:gdLst/>
            <a:ahLst/>
            <a:cxnLst/>
            <a:rect l="l" t="t" r="r" b="b"/>
            <a:pathLst>
              <a:path h="180340">
                <a:moveTo>
                  <a:pt x="0" y="179984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50" name="object 150"/>
          <p:cNvSpPr/>
          <p:nvPr/>
        </p:nvSpPr>
        <p:spPr>
          <a:xfrm>
            <a:off x="356607" y="-425658"/>
            <a:ext cx="255204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99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51" name="object 151"/>
          <p:cNvSpPr/>
          <p:nvPr/>
        </p:nvSpPr>
        <p:spPr>
          <a:xfrm>
            <a:off x="356607" y="2376282"/>
            <a:ext cx="255204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99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52" name="object 152"/>
          <p:cNvSpPr/>
          <p:nvPr/>
        </p:nvSpPr>
        <p:spPr>
          <a:xfrm>
            <a:off x="356607" y="5178240"/>
            <a:ext cx="255204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99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53" name="object 153"/>
          <p:cNvSpPr/>
          <p:nvPr/>
        </p:nvSpPr>
        <p:spPr>
          <a:xfrm>
            <a:off x="356607" y="7980163"/>
            <a:ext cx="255204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99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pic>
        <p:nvPicPr>
          <p:cNvPr id="168" name="図 167">
            <a:extLst>
              <a:ext uri="{FF2B5EF4-FFF2-40B4-BE49-F238E27FC236}">
                <a16:creationId xmlns:a16="http://schemas.microsoft.com/office/drawing/2014/main" id="{3F959623-9881-CE32-22BB-A4E30CB952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96" y="277282"/>
            <a:ext cx="5234573" cy="3372485"/>
          </a:xfrm>
          <a:prstGeom prst="rect">
            <a:avLst/>
          </a:prstGeom>
        </p:spPr>
      </p:pic>
      <p:pic>
        <p:nvPicPr>
          <p:cNvPr id="173" name="図 172">
            <a:extLst>
              <a:ext uri="{FF2B5EF4-FFF2-40B4-BE49-F238E27FC236}">
                <a16:creationId xmlns:a16="http://schemas.microsoft.com/office/drawing/2014/main" id="{B0F07DBF-4D6E-5767-0AE3-74C0EBD179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0569" y="339923"/>
            <a:ext cx="5234573" cy="3372485"/>
          </a:xfrm>
          <a:prstGeom prst="rect">
            <a:avLst/>
          </a:prstGeom>
        </p:spPr>
      </p:pic>
      <p:pic>
        <p:nvPicPr>
          <p:cNvPr id="174" name="図 173">
            <a:extLst>
              <a:ext uri="{FF2B5EF4-FFF2-40B4-BE49-F238E27FC236}">
                <a16:creationId xmlns:a16="http://schemas.microsoft.com/office/drawing/2014/main" id="{58DB9221-DCE7-B80F-000E-0AB57DD240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7" y="3928172"/>
            <a:ext cx="5234573" cy="3372485"/>
          </a:xfrm>
          <a:prstGeom prst="rect">
            <a:avLst/>
          </a:prstGeom>
        </p:spPr>
      </p:pic>
      <p:pic>
        <p:nvPicPr>
          <p:cNvPr id="175" name="図 174">
            <a:extLst>
              <a:ext uri="{FF2B5EF4-FFF2-40B4-BE49-F238E27FC236}">
                <a16:creationId xmlns:a16="http://schemas.microsoft.com/office/drawing/2014/main" id="{1A53976B-9BCF-E7B7-7D35-384BA75F0C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110" y="3922556"/>
            <a:ext cx="5234573" cy="33724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object 120"/>
          <p:cNvSpPr/>
          <p:nvPr/>
        </p:nvSpPr>
        <p:spPr>
          <a:xfrm>
            <a:off x="10087001" y="-425658"/>
            <a:ext cx="255204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98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21" name="object 121"/>
          <p:cNvSpPr/>
          <p:nvPr/>
        </p:nvSpPr>
        <p:spPr>
          <a:xfrm>
            <a:off x="5349161" y="-3584201"/>
            <a:ext cx="0" cy="255204"/>
          </a:xfrm>
          <a:custGeom>
            <a:avLst/>
            <a:gdLst/>
            <a:ahLst/>
            <a:cxnLst/>
            <a:rect l="l" t="t" r="r" b="b"/>
            <a:pathLst>
              <a:path h="180340">
                <a:moveTo>
                  <a:pt x="0" y="0"/>
                </a:moveTo>
                <a:lnTo>
                  <a:pt x="0" y="17998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22" name="object 122"/>
          <p:cNvSpPr/>
          <p:nvPr/>
        </p:nvSpPr>
        <p:spPr>
          <a:xfrm>
            <a:off x="5349161" y="10884010"/>
            <a:ext cx="0" cy="255204"/>
          </a:xfrm>
          <a:custGeom>
            <a:avLst/>
            <a:gdLst/>
            <a:ahLst/>
            <a:cxnLst/>
            <a:rect l="l" t="t" r="r" b="b"/>
            <a:pathLst>
              <a:path h="180340">
                <a:moveTo>
                  <a:pt x="0" y="0"/>
                </a:moveTo>
                <a:lnTo>
                  <a:pt x="0" y="17998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23" name="object 123"/>
          <p:cNvSpPr/>
          <p:nvPr/>
        </p:nvSpPr>
        <p:spPr>
          <a:xfrm>
            <a:off x="9985120" y="10884010"/>
            <a:ext cx="0" cy="255204"/>
          </a:xfrm>
          <a:custGeom>
            <a:avLst/>
            <a:gdLst/>
            <a:ahLst/>
            <a:cxnLst/>
            <a:rect l="l" t="t" r="r" b="b"/>
            <a:pathLst>
              <a:path h="180340">
                <a:moveTo>
                  <a:pt x="0" y="0"/>
                </a:moveTo>
                <a:lnTo>
                  <a:pt x="0" y="17998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24" name="object 124"/>
          <p:cNvSpPr/>
          <p:nvPr/>
        </p:nvSpPr>
        <p:spPr>
          <a:xfrm>
            <a:off x="10087001" y="2376282"/>
            <a:ext cx="255204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98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25" name="object 125"/>
          <p:cNvSpPr/>
          <p:nvPr/>
        </p:nvSpPr>
        <p:spPr>
          <a:xfrm>
            <a:off x="10087001" y="5178240"/>
            <a:ext cx="255204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98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26" name="object 126"/>
          <p:cNvSpPr/>
          <p:nvPr/>
        </p:nvSpPr>
        <p:spPr>
          <a:xfrm>
            <a:off x="10087001" y="7980163"/>
            <a:ext cx="255204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98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27" name="object 127"/>
          <p:cNvSpPr/>
          <p:nvPr/>
        </p:nvSpPr>
        <p:spPr>
          <a:xfrm>
            <a:off x="10087001" y="10782126"/>
            <a:ext cx="255204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98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28" name="object 128"/>
          <p:cNvSpPr/>
          <p:nvPr/>
        </p:nvSpPr>
        <p:spPr>
          <a:xfrm>
            <a:off x="356630" y="10782126"/>
            <a:ext cx="255204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179984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29" name="object 129"/>
          <p:cNvSpPr/>
          <p:nvPr/>
        </p:nvSpPr>
        <p:spPr>
          <a:xfrm>
            <a:off x="713224" y="10884010"/>
            <a:ext cx="0" cy="255204"/>
          </a:xfrm>
          <a:custGeom>
            <a:avLst/>
            <a:gdLst/>
            <a:ahLst/>
            <a:cxnLst/>
            <a:rect l="l" t="t" r="r" b="b"/>
            <a:pathLst>
              <a:path h="180340">
                <a:moveTo>
                  <a:pt x="0" y="0"/>
                </a:moveTo>
                <a:lnTo>
                  <a:pt x="0" y="17998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30" name="object 130"/>
          <p:cNvSpPr/>
          <p:nvPr/>
        </p:nvSpPr>
        <p:spPr>
          <a:xfrm>
            <a:off x="713224" y="-3584201"/>
            <a:ext cx="0" cy="255204"/>
          </a:xfrm>
          <a:custGeom>
            <a:avLst/>
            <a:gdLst/>
            <a:ahLst/>
            <a:cxnLst/>
            <a:rect l="l" t="t" r="r" b="b"/>
            <a:pathLst>
              <a:path h="180340">
                <a:moveTo>
                  <a:pt x="0" y="179984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31" name="object 131"/>
          <p:cNvSpPr/>
          <p:nvPr/>
        </p:nvSpPr>
        <p:spPr>
          <a:xfrm>
            <a:off x="356630" y="-3227617"/>
            <a:ext cx="255204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179984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32" name="object 132"/>
          <p:cNvSpPr/>
          <p:nvPr/>
        </p:nvSpPr>
        <p:spPr>
          <a:xfrm>
            <a:off x="10087001" y="-3227617"/>
            <a:ext cx="255204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98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33" name="object 133"/>
          <p:cNvSpPr/>
          <p:nvPr/>
        </p:nvSpPr>
        <p:spPr>
          <a:xfrm>
            <a:off x="9985120" y="-3584201"/>
            <a:ext cx="0" cy="255204"/>
          </a:xfrm>
          <a:custGeom>
            <a:avLst/>
            <a:gdLst/>
            <a:ahLst/>
            <a:cxnLst/>
            <a:rect l="l" t="t" r="r" b="b"/>
            <a:pathLst>
              <a:path h="180340">
                <a:moveTo>
                  <a:pt x="0" y="179984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34" name="object 134"/>
          <p:cNvSpPr/>
          <p:nvPr/>
        </p:nvSpPr>
        <p:spPr>
          <a:xfrm>
            <a:off x="356607" y="-425658"/>
            <a:ext cx="255204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99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35" name="object 135"/>
          <p:cNvSpPr/>
          <p:nvPr/>
        </p:nvSpPr>
        <p:spPr>
          <a:xfrm>
            <a:off x="356607" y="2376282"/>
            <a:ext cx="255204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99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36" name="object 136"/>
          <p:cNvSpPr/>
          <p:nvPr/>
        </p:nvSpPr>
        <p:spPr>
          <a:xfrm>
            <a:off x="356607" y="5178240"/>
            <a:ext cx="255204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99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sp>
        <p:nvSpPr>
          <p:cNvPr id="137" name="object 137"/>
          <p:cNvSpPr/>
          <p:nvPr/>
        </p:nvSpPr>
        <p:spPr>
          <a:xfrm>
            <a:off x="356607" y="7980163"/>
            <a:ext cx="255204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997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2547"/>
          </a:p>
        </p:txBody>
      </p:sp>
      <p:pic>
        <p:nvPicPr>
          <p:cNvPr id="141" name="図 140">
            <a:extLst>
              <a:ext uri="{FF2B5EF4-FFF2-40B4-BE49-F238E27FC236}">
                <a16:creationId xmlns:a16="http://schemas.microsoft.com/office/drawing/2014/main" id="{97FE65E2-6B13-6435-01A9-91220C874D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793" y="8041138"/>
            <a:ext cx="4649262" cy="2878659"/>
          </a:xfrm>
          <a:prstGeom prst="rect">
            <a:avLst/>
          </a:prstGeom>
        </p:spPr>
      </p:pic>
      <p:pic>
        <p:nvPicPr>
          <p:cNvPr id="151" name="図 150">
            <a:extLst>
              <a:ext uri="{FF2B5EF4-FFF2-40B4-BE49-F238E27FC236}">
                <a16:creationId xmlns:a16="http://schemas.microsoft.com/office/drawing/2014/main" id="{873E05CB-A644-06FD-0D2D-57ED50FE45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021" y="7980163"/>
            <a:ext cx="4649262" cy="2878659"/>
          </a:xfrm>
          <a:prstGeom prst="rect">
            <a:avLst/>
          </a:prstGeom>
        </p:spPr>
      </p:pic>
      <p:pic>
        <p:nvPicPr>
          <p:cNvPr id="147" name="図 146">
            <a:extLst>
              <a:ext uri="{FF2B5EF4-FFF2-40B4-BE49-F238E27FC236}">
                <a16:creationId xmlns:a16="http://schemas.microsoft.com/office/drawing/2014/main" id="{622FE096-75B3-8E5F-DBC4-765DDA57AA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71" y="255631"/>
            <a:ext cx="5228314" cy="3419992"/>
          </a:xfrm>
          <a:prstGeom prst="rect">
            <a:avLst/>
          </a:prstGeom>
        </p:spPr>
      </p:pic>
      <p:pic>
        <p:nvPicPr>
          <p:cNvPr id="153" name="図 152">
            <a:extLst>
              <a:ext uri="{FF2B5EF4-FFF2-40B4-BE49-F238E27FC236}">
                <a16:creationId xmlns:a16="http://schemas.microsoft.com/office/drawing/2014/main" id="{DDDD61AE-C319-4310-0C75-0CEB2D5D76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215" y="357012"/>
            <a:ext cx="5228314" cy="3419992"/>
          </a:xfrm>
          <a:prstGeom prst="rect">
            <a:avLst/>
          </a:prstGeom>
        </p:spPr>
      </p:pic>
      <p:pic>
        <p:nvPicPr>
          <p:cNvPr id="154" name="図 153">
            <a:extLst>
              <a:ext uri="{FF2B5EF4-FFF2-40B4-BE49-F238E27FC236}">
                <a16:creationId xmlns:a16="http://schemas.microsoft.com/office/drawing/2014/main" id="{65B69C41-F2D9-A480-9DB0-3C3B97A142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6951" y="3777004"/>
            <a:ext cx="5228314" cy="3419992"/>
          </a:xfrm>
          <a:prstGeom prst="rect">
            <a:avLst/>
          </a:prstGeom>
        </p:spPr>
      </p:pic>
      <p:pic>
        <p:nvPicPr>
          <p:cNvPr id="155" name="図 154">
            <a:extLst>
              <a:ext uri="{FF2B5EF4-FFF2-40B4-BE49-F238E27FC236}">
                <a16:creationId xmlns:a16="http://schemas.microsoft.com/office/drawing/2014/main" id="{1AC38DD8-FF03-DC97-6905-A7F71DF995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85" y="3878385"/>
            <a:ext cx="5228314" cy="34199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0</Words>
  <Application>Microsoft Office PowerPoint</Application>
  <PresentationFormat>ユーザー設定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Abydos</vt:lpstr>
      <vt:lpstr>Calibri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202301coupon</dc:title>
  <dc:creator>柳生明子</dc:creator>
  <cp:lastModifiedBy>成元 順子</cp:lastModifiedBy>
  <cp:revision>1</cp:revision>
  <cp:lastPrinted>2023-01-27T05:46:14Z</cp:lastPrinted>
  <dcterms:created xsi:type="dcterms:W3CDTF">2023-01-25T11:33:43Z</dcterms:created>
  <dcterms:modified xsi:type="dcterms:W3CDTF">2023-01-27T05:48:23Z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2022-12-30T00:00:00Z</vt:filetime>
  </property>
  <property fmtid="{D5CDD505-2E9C-101B-9397-08002B2CF9AE}" pid="3" name="Creator">
    <vt:lpwstr>Adobe Illustrator 27.1 (Windows)</vt:lpwstr>
  </property>
  <property fmtid="{D5CDD505-2E9C-101B-9397-08002B2CF9AE}" pid="4" name="LastSaved">
    <vt:filetime>2023-01-25T00:00:00Z</vt:filetime>
  </property>
</Properties>
</file>